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30275213" cy="21383625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735">
          <p15:clr>
            <a:srgbClr val="A4A3A4"/>
          </p15:clr>
        </p15:guide>
        <p15:guide id="2" pos="9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6A7E8"/>
    <a:srgbClr val="47A3EF"/>
    <a:srgbClr val="149AD6"/>
    <a:srgbClr val="1496D0"/>
    <a:srgbClr val="0E5D9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2" d="100"/>
          <a:sy n="22" d="100"/>
        </p:scale>
        <p:origin x="-1362" y="-120"/>
      </p:cViewPr>
      <p:guideLst>
        <p:guide orient="horz" pos="6735"/>
        <p:guide pos="9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49991" cy="496089"/>
          </a:xfrm>
          <a:prstGeom prst="rect">
            <a:avLst/>
          </a:prstGeom>
          <a:noFill/>
          <a:ln>
            <a:noFill/>
          </a:ln>
        </p:spPr>
        <p:txBody>
          <a:bodyPr vert="horz" wrap="none" lIns="82478" tIns="41239" rIns="82478" bIns="41239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3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3847648" y="0"/>
            <a:ext cx="2949991" cy="496089"/>
          </a:xfrm>
          <a:prstGeom prst="rect">
            <a:avLst/>
          </a:prstGeom>
          <a:noFill/>
          <a:ln>
            <a:noFill/>
          </a:ln>
        </p:spPr>
        <p:txBody>
          <a:bodyPr vert="horz" wrap="none" lIns="82478" tIns="41239" rIns="82478" bIns="41239" anchor="t" anchorCtr="0" compatLnSpc="0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3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9431981"/>
            <a:ext cx="2949991" cy="496089"/>
          </a:xfrm>
          <a:prstGeom prst="rect">
            <a:avLst/>
          </a:prstGeom>
          <a:noFill/>
          <a:ln>
            <a:noFill/>
          </a:ln>
        </p:spPr>
        <p:txBody>
          <a:bodyPr vert="horz" wrap="none" lIns="82478" tIns="41239" rIns="82478" bIns="41239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3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3847648" y="9431981"/>
            <a:ext cx="2949991" cy="496089"/>
          </a:xfrm>
          <a:prstGeom prst="rect">
            <a:avLst/>
          </a:prstGeom>
          <a:noFill/>
          <a:ln>
            <a:noFill/>
          </a:ln>
        </p:spPr>
        <p:txBody>
          <a:bodyPr vert="horz" wrap="none" lIns="82478" tIns="41239" rIns="82478" bIns="41239" anchor="b" anchorCtr="0" compatLnSpc="0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2AE7E95-C0C0-4296-8926-F653C7AF3C8C}" type="slidenum">
              <a:rPr/>
              <a:pPr marL="0" marR="0" lvl="0" indent="0" algn="r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ru-RU" sz="13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4845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763588" y="754059"/>
            <a:ext cx="5270501" cy="3722686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679801" y="4715825"/>
            <a:ext cx="5438046" cy="446744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49991" cy="4960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3847648" y="0"/>
            <a:ext cx="2949991" cy="4960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9431981"/>
            <a:ext cx="2949991" cy="4960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3847648" y="9431981"/>
            <a:ext cx="2949991" cy="49608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945261D4-9E2F-4F79-BE6B-0119D20A5364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6768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ru-RU" sz="2000" b="0" i="0" u="none" strike="noStrike" kern="1200" cap="none" spc="0" baseline="0">
        <a:solidFill>
          <a:srgbClr val="000000"/>
        </a:solidFill>
        <a:uFillTx/>
        <a:latin typeface="Arial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6"/>
          <p:cNvSpPr txBox="1"/>
          <p:nvPr/>
        </p:nvSpPr>
        <p:spPr>
          <a:xfrm>
            <a:off x="3847648" y="9431981"/>
            <a:ext cx="2949991" cy="49608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6A5498A-4A2E-4015-8074-B5C18404D3A4}" type="slidenum">
              <a:rPr/>
              <a:pPr marL="0" marR="0" lvl="0" indent="0" algn="r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ru-RU" sz="13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3588" y="754063"/>
            <a:ext cx="5268912" cy="3722687"/>
          </a:xfrm>
          <a:solidFill>
            <a:srgbClr val="4472C4"/>
          </a:solidFill>
          <a:ln w="25402">
            <a:solidFill>
              <a:srgbClr val="2F528F"/>
            </a:solidFill>
            <a:prstDash val="solid"/>
          </a:ln>
        </p:spPr>
      </p:sp>
      <p:sp>
        <p:nvSpPr>
          <p:cNvPr id="4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79801" y="4715825"/>
            <a:ext cx="5438046" cy="307777"/>
          </a:xfrm>
        </p:spPr>
        <p:txBody>
          <a:bodyPr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3051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3784601" y="3498851"/>
            <a:ext cx="22706015" cy="7445373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3784601" y="11231566"/>
            <a:ext cx="22706015" cy="5162546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0FD700-733A-4812-B90B-A3062564A6F9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28620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8B586B-C5F6-4637-9598-2410315DDE0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4457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21788442" y="1182684"/>
            <a:ext cx="6648446" cy="17649821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1838328" y="1182684"/>
            <a:ext cx="19797710" cy="17649821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1E59A5-730E-40B0-848A-AA053FD5D025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7922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8A150F-8109-4576-9097-9782C76A8388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7806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065336" y="5330823"/>
            <a:ext cx="26112785" cy="889476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2065336" y="14309729"/>
            <a:ext cx="26112785" cy="4678363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4942609-1E85-47B1-946D-8E8AE8641F79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43755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1838328" y="5195885"/>
            <a:ext cx="13222288" cy="136366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15213009" y="5195885"/>
            <a:ext cx="13223879" cy="136366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F5D32C3-C442-4BF6-8E69-ADD1880C385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8079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085975" y="1138235"/>
            <a:ext cx="26111204" cy="413384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2085975" y="5241926"/>
            <a:ext cx="12807945" cy="2568577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2085975" y="7810503"/>
            <a:ext cx="12807945" cy="1148874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15327309" y="5241926"/>
            <a:ext cx="12869859" cy="2568577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 txBox="1">
            <a:spLocks noGrp="1"/>
          </p:cNvSpPr>
          <p:nvPr>
            <p:ph idx="4"/>
          </p:nvPr>
        </p:nvSpPr>
        <p:spPr>
          <a:xfrm>
            <a:off x="15327309" y="7810503"/>
            <a:ext cx="12869859" cy="1148874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D69B780-1282-4849-AA4A-B2AEDD205E66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19847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E185543-1A26-4EDC-881B-3F1F9600386B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6122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21B9ED9-55EB-4AE9-97D1-A0520741146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91878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085975" y="1425577"/>
            <a:ext cx="9764713" cy="4989515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12871451" y="3078163"/>
            <a:ext cx="15325728" cy="151971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2085975" y="6415092"/>
            <a:ext cx="9764713" cy="11884027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11A3291-A80B-42F9-AD77-53D88664A0E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89801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085975" y="1425577"/>
            <a:ext cx="9764713" cy="4989515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12871451" y="3078163"/>
            <a:ext cx="15325728" cy="15197135"/>
          </a:xfrm>
        </p:spPr>
        <p:txBody>
          <a:bodyPr/>
          <a:lstStyle>
            <a:lvl1pPr>
              <a:defRPr sz="3200"/>
            </a:lvl1pPr>
          </a:lstStyle>
          <a:p>
            <a:pPr lvl="0"/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2085975" y="6415092"/>
            <a:ext cx="9764713" cy="11884027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575B949-54BE-422B-8C39-2CDD6C8B932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80759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837797" y="1183315"/>
            <a:ext cx="26599319" cy="34498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1837797" y="5195163"/>
            <a:ext cx="26599319" cy="136371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1837797" y="19184761"/>
            <a:ext cx="6885358" cy="14248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10468078" y="19184761"/>
            <a:ext cx="9368284" cy="14248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>
            <a:noAutofit/>
          </a:bodyPr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21551402" y="19184761"/>
            <a:ext cx="6885358" cy="14248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94ADEC18-7A42-465E-B299-CE5A21C9B57D}" type="slidenum">
              <a:rPr/>
              <a:pPr lvl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2030" b="0" i="0" u="none" strike="noStrike" kern="1200" cap="none" spc="0" baseline="0">
          <a:solidFill>
            <a:srgbClr val="000000"/>
          </a:solidFill>
          <a:uFillTx/>
          <a:latin typeface="Arial" pitchFamily="18"/>
          <a:ea typeface="Microsoft YaHei" pitchFamily="2"/>
          <a:cs typeface="Arial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3865"/>
        </a:spcAft>
        <a:buNone/>
        <a:tabLst/>
        <a:defRPr lang="ru-RU" sz="8740" b="0" i="0" u="none" strike="noStrike" kern="1200" cap="none" spc="0" baseline="0">
          <a:solidFill>
            <a:srgbClr val="000000"/>
          </a:solidFill>
          <a:uFillTx/>
          <a:latin typeface="Arial" pitchFamily="18"/>
          <a:ea typeface="Microsoft YaHei" pitchFamily="2"/>
          <a:cs typeface="Arial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ru-RU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bg>
      <p:bgPr>
        <a:solidFill>
          <a:srgbClr val="0E5D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4111715"/>
            <a:ext cx="30276003" cy="15941675"/>
          </a:xfrm>
          <a:prstGeom prst="rect">
            <a:avLst/>
          </a:prstGeom>
          <a:solidFill>
            <a:srgbClr val="149A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549236" y="6831013"/>
            <a:ext cx="12039301" cy="11264622"/>
          </a:xfrm>
        </p:spPr>
        <p:txBody>
          <a:bodyPr anchorCtr="0">
            <a:spAutoFit/>
          </a:bodyPr>
          <a:lstStyle/>
          <a:p>
            <a:pPr algn="l"/>
            <a:r>
              <a:rPr lang="ru-RU" sz="5400" b="1" dirty="0">
                <a:solidFill>
                  <a:srgbClr val="C00000"/>
                </a:solidFill>
                <a:latin typeface="Times New Roman" pitchFamily="18"/>
              </a:rPr>
              <a:t>Заказчик: </a:t>
            </a:r>
            <a:r>
              <a:rPr lang="ru-RU" sz="5400" b="1" dirty="0">
                <a:latin typeface="Times New Roman" pitchFamily="18"/>
              </a:rPr>
              <a:t/>
            </a:r>
            <a:br>
              <a:rPr lang="ru-RU" sz="5400" b="1" dirty="0">
                <a:latin typeface="Times New Roman" pitchFamily="18"/>
              </a:rPr>
            </a:br>
            <a:r>
              <a:rPr lang="ru-RU" sz="5400" b="1" dirty="0">
                <a:solidFill>
                  <a:schemeClr val="bg1"/>
                </a:solidFill>
                <a:latin typeface="Times New Roman" pitchFamily="18"/>
              </a:rPr>
              <a:t/>
            </a:r>
            <a:br>
              <a:rPr lang="ru-RU" sz="5400" b="1" dirty="0">
                <a:solidFill>
                  <a:schemeClr val="bg1"/>
                </a:solidFill>
                <a:latin typeface="Times New Roman" pitchFamily="18"/>
              </a:rPr>
            </a:br>
            <a:r>
              <a:rPr lang="ru-RU" sz="5400" b="1" dirty="0" smtClean="0">
                <a:solidFill>
                  <a:schemeClr val="bg1"/>
                </a:solidFill>
                <a:latin typeface="Times New Roman" pitchFamily="18"/>
              </a:rPr>
              <a:t>МКУ «ЦБ МТИО </a:t>
            </a:r>
            <a:r>
              <a:rPr lang="ru-RU" sz="5400" b="1" dirty="0" err="1" smtClean="0">
                <a:solidFill>
                  <a:schemeClr val="bg1"/>
                </a:solidFill>
                <a:latin typeface="Times New Roman" pitchFamily="18"/>
              </a:rPr>
              <a:t>Баганского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/>
              </a:rPr>
              <a:t> сельсовета»</a:t>
            </a:r>
            <a:r>
              <a:rPr lang="ru-RU" sz="5400" b="1" dirty="0">
                <a:solidFill>
                  <a:schemeClr val="bg1"/>
                </a:solidFill>
                <a:latin typeface="Times New Roman" pitchFamily="18"/>
              </a:rPr>
              <a:t/>
            </a:r>
            <a:br>
              <a:rPr lang="ru-RU" sz="5400" b="1" dirty="0">
                <a:solidFill>
                  <a:schemeClr val="bg1"/>
                </a:solidFill>
                <a:latin typeface="Times New Roman" pitchFamily="18"/>
              </a:rPr>
            </a:br>
            <a:r>
              <a:rPr lang="ru-RU" sz="5400" b="1" dirty="0" smtClean="0">
                <a:solidFill>
                  <a:schemeClr val="bg1"/>
                </a:solidFill>
                <a:latin typeface="Times New Roman" pitchFamily="18"/>
              </a:rPr>
              <a:t>8 </a:t>
            </a:r>
            <a:r>
              <a:rPr lang="ru-RU" sz="4200" dirty="0" smtClean="0"/>
              <a:t>(383-53)21-317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/>
              </a:rPr>
              <a:t/>
            </a:r>
            <a:br>
              <a:rPr lang="ru-RU" sz="5400" b="1" dirty="0" smtClean="0">
                <a:solidFill>
                  <a:schemeClr val="bg1"/>
                </a:solidFill>
                <a:latin typeface="Times New Roman" pitchFamily="18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/>
              </a:rPr>
              <a:t>(Петров  Максим Владимирович ,Руководитель)</a:t>
            </a:r>
            <a:r>
              <a:rPr lang="ru-RU" sz="2400" b="1" dirty="0">
                <a:solidFill>
                  <a:schemeClr val="bg1"/>
                </a:solidFill>
                <a:latin typeface="Times New Roman" pitchFamily="18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itchFamily="18"/>
              </a:rPr>
            </a:br>
            <a:r>
              <a:rPr lang="ru-RU" sz="5400" b="1" dirty="0">
                <a:solidFill>
                  <a:schemeClr val="tx1"/>
                </a:solidFill>
                <a:latin typeface="Times New Roman" pitchFamily="18"/>
              </a:rPr>
              <a:t/>
            </a:r>
            <a:br>
              <a:rPr lang="ru-RU" sz="5400" b="1" dirty="0">
                <a:solidFill>
                  <a:schemeClr val="tx1"/>
                </a:solidFill>
                <a:latin typeface="Times New Roman" pitchFamily="18"/>
              </a:rPr>
            </a:br>
            <a:r>
              <a:rPr lang="ru-RU" sz="5400" b="1" dirty="0">
                <a:solidFill>
                  <a:srgbClr val="C00000"/>
                </a:solidFill>
                <a:latin typeface="Times New Roman" pitchFamily="18"/>
              </a:rPr>
              <a:t>Подрядчик:</a:t>
            </a:r>
            <a:r>
              <a:rPr lang="ru-RU" sz="5400" b="1" dirty="0">
                <a:latin typeface="Times New Roman" pitchFamily="18"/>
              </a:rPr>
              <a:t/>
            </a:r>
            <a:br>
              <a:rPr lang="ru-RU" sz="5400" b="1" dirty="0">
                <a:latin typeface="Times New Roman" pitchFamily="18"/>
              </a:rPr>
            </a:br>
            <a:r>
              <a:rPr lang="ru-RU" sz="4200" b="1" dirty="0" smtClean="0">
                <a:latin typeface="Times New Roman" pitchFamily="18"/>
              </a:rPr>
              <a:t>ООО«Люкс </a:t>
            </a:r>
            <a:r>
              <a:rPr lang="ru-RU" sz="4200" b="1" dirty="0" smtClean="0">
                <a:latin typeface="Times New Roman" pitchFamily="18"/>
              </a:rPr>
              <a:t>»</a:t>
            </a:r>
            <a:r>
              <a:rPr lang="ru-RU" sz="4200" b="1" dirty="0" smtClean="0">
                <a:solidFill>
                  <a:schemeClr val="tx1"/>
                </a:solidFill>
                <a:latin typeface="Times New Roman" pitchFamily="18"/>
              </a:rPr>
              <a:t> </a:t>
            </a:r>
            <a:r>
              <a:rPr lang="ru-RU" sz="4200" b="1" dirty="0">
                <a:solidFill>
                  <a:schemeClr val="accent1">
                    <a:lumMod val="50000"/>
                  </a:schemeClr>
                </a:solidFill>
                <a:latin typeface="Times New Roman" pitchFamily="18"/>
              </a:rPr>
              <a:t/>
            </a:r>
            <a:br>
              <a:rPr lang="ru-RU" sz="4200" b="1" dirty="0">
                <a:solidFill>
                  <a:schemeClr val="accent1">
                    <a:lumMod val="50000"/>
                  </a:schemeClr>
                </a:solidFill>
                <a:latin typeface="Times New Roman" pitchFamily="18"/>
              </a:rPr>
            </a:br>
            <a:r>
              <a:rPr lang="ru-RU" sz="4200" dirty="0" smtClean="0"/>
              <a:t>632862,Новосибирская обл., г.Карасук, ул.Коммунистическая ,62а, тел.:31-666, </a:t>
            </a:r>
            <a:r>
              <a:rPr lang="ru-RU" sz="4200" dirty="0" err="1" smtClean="0"/>
              <a:t>эл.почта</a:t>
            </a:r>
            <a:r>
              <a:rPr lang="ru-RU" sz="4200" dirty="0" smtClean="0"/>
              <a:t>: </a:t>
            </a:r>
            <a:r>
              <a:rPr lang="en-US" sz="4200" dirty="0" err="1" smtClean="0"/>
              <a:t>ooolux</a:t>
            </a:r>
            <a:r>
              <a:rPr lang="ru-RU" sz="4200" dirty="0" smtClean="0"/>
              <a:t>_</a:t>
            </a:r>
            <a:r>
              <a:rPr lang="en-US" sz="4200" dirty="0" err="1" smtClean="0"/>
              <a:t>karasuk</a:t>
            </a:r>
            <a:r>
              <a:rPr lang="ru-RU" sz="4200" dirty="0" smtClean="0"/>
              <a:t>@</a:t>
            </a:r>
            <a:r>
              <a:rPr lang="en-US" sz="4200" dirty="0" smtClean="0"/>
              <a:t>mail</a:t>
            </a:r>
            <a:r>
              <a:rPr lang="ru-RU" sz="4200" dirty="0" smtClean="0"/>
              <a:t>.</a:t>
            </a:r>
            <a:r>
              <a:rPr lang="en-US" sz="4200" dirty="0" err="1" smtClean="0"/>
              <a:t>ru</a:t>
            </a:r>
            <a:r>
              <a:rPr lang="ru-RU" sz="4200" dirty="0" smtClean="0"/>
              <a:t>.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5400" b="1" dirty="0">
                <a:solidFill>
                  <a:schemeClr val="tx1"/>
                </a:solidFill>
                <a:latin typeface="Times New Roman" pitchFamily="18"/>
              </a:rPr>
              <a:t/>
            </a:r>
            <a:br>
              <a:rPr lang="ru-RU" sz="5400" b="1" dirty="0">
                <a:solidFill>
                  <a:schemeClr val="tx1"/>
                </a:solidFill>
                <a:latin typeface="Times New Roman" pitchFamily="18"/>
              </a:rPr>
            </a:br>
            <a:r>
              <a:rPr lang="ru-RU" sz="5400" b="1" dirty="0">
                <a:solidFill>
                  <a:srgbClr val="C00000"/>
                </a:solidFill>
                <a:latin typeface="Times New Roman" pitchFamily="18"/>
              </a:rPr>
              <a:t>Сроки выполнения работ: </a:t>
            </a:r>
            <a:r>
              <a:rPr lang="ru-RU" sz="5400" b="1" dirty="0">
                <a:latin typeface="Times New Roman" pitchFamily="18"/>
              </a:rPr>
              <a:t/>
            </a:r>
            <a:br>
              <a:rPr lang="ru-RU" sz="5400" b="1" dirty="0">
                <a:latin typeface="Times New Roman" pitchFamily="18"/>
              </a:rPr>
            </a:br>
            <a:r>
              <a:rPr lang="ru-RU" sz="5400" b="1" dirty="0" smtClean="0">
                <a:latin typeface="Times New Roman" pitchFamily="18"/>
              </a:rPr>
              <a:t>с </a:t>
            </a:r>
            <a:r>
              <a:rPr lang="ru-RU" sz="5400" b="1" dirty="0" smtClean="0">
                <a:latin typeface="Times New Roman" pitchFamily="18"/>
              </a:rPr>
              <a:t>06.08.2019 </a:t>
            </a:r>
            <a:r>
              <a:rPr lang="ru-RU" sz="5400" b="1" dirty="0" smtClean="0">
                <a:latin typeface="Times New Roman" pitchFamily="18"/>
              </a:rPr>
              <a:t>по </a:t>
            </a:r>
            <a:r>
              <a:rPr lang="ru-RU" sz="5400" b="1" dirty="0" smtClean="0">
                <a:latin typeface="Times New Roman" pitchFamily="18"/>
              </a:rPr>
              <a:t>01.10.2019</a:t>
            </a:r>
            <a:endParaRPr lang="ru-RU" sz="5400" b="1" dirty="0">
              <a:solidFill>
                <a:schemeClr val="bg1"/>
              </a:solidFill>
              <a:latin typeface="Times New Roman" pitchFamily="18"/>
            </a:endParaRPr>
          </a:p>
        </p:txBody>
      </p:sp>
      <p:pic>
        <p:nvPicPr>
          <p:cNvPr id="3" name="Рисунок 8"/>
          <p:cNvPicPr>
            <a:picLocks noChangeAspect="1"/>
          </p:cNvPicPr>
          <p:nvPr/>
        </p:nvPicPr>
        <p:blipFill>
          <a:blip r:embed="rId3" cstate="print"/>
          <a:srcRect l="8466" t="27191" r="8325" b="38103"/>
          <a:stretch>
            <a:fillRect/>
          </a:stretch>
        </p:blipFill>
        <p:spPr>
          <a:xfrm>
            <a:off x="0" y="0"/>
            <a:ext cx="8211333" cy="513677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Прямоугольник 1"/>
          <p:cNvSpPr/>
          <p:nvPr/>
        </p:nvSpPr>
        <p:spPr>
          <a:xfrm>
            <a:off x="0" y="0"/>
            <a:ext cx="30276003" cy="21384002"/>
          </a:xfrm>
          <a:prstGeom prst="rect">
            <a:avLst/>
          </a:prstGeom>
          <a:noFill/>
          <a:ln w="143999" cap="flat">
            <a:solidFill>
              <a:srgbClr val="002060"/>
            </a:solidFill>
            <a:prstDash val="solid"/>
            <a:miter/>
          </a:ln>
        </p:spPr>
        <p:txBody>
          <a:bodyPr vert="horz" wrap="none" lIns="162004" tIns="116997" rIns="162004" bIns="116997" anchor="ctr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Заголовок 3"/>
          <p:cNvSpPr txBox="1">
            <a:spLocks noGrp="1"/>
          </p:cNvSpPr>
          <p:nvPr>
            <p:ph type="title" idx="4294967295"/>
          </p:nvPr>
        </p:nvSpPr>
        <p:spPr>
          <a:xfrm>
            <a:off x="13475895" y="532858"/>
            <a:ext cx="11535545" cy="1328033"/>
          </a:xfrm>
        </p:spPr>
        <p:txBody>
          <a:bodyPr/>
          <a:lstStyle/>
          <a:p>
            <a:pPr lvl="0"/>
            <a:r>
              <a:rPr lang="ru-RU" sz="7200" b="1" dirty="0">
                <a:solidFill>
                  <a:schemeClr val="bg1"/>
                </a:solidFill>
                <a:latin typeface="Times New Roman" pitchFamily="18"/>
              </a:rPr>
              <a:t>Паспорт объекта</a:t>
            </a:r>
          </a:p>
        </p:txBody>
      </p:sp>
      <p:sp>
        <p:nvSpPr>
          <p:cNvPr id="7" name="Заголовок 5"/>
          <p:cNvSpPr txBox="1">
            <a:spLocks noGrp="1"/>
          </p:cNvSpPr>
          <p:nvPr>
            <p:ph type="title" idx="4294967295"/>
          </p:nvPr>
        </p:nvSpPr>
        <p:spPr>
          <a:xfrm>
            <a:off x="8417788" y="2090816"/>
            <a:ext cx="21515433" cy="3599882"/>
          </a:xfrm>
        </p:spPr>
        <p:txBody>
          <a:bodyPr/>
          <a:lstStyle/>
          <a:p>
            <a:pPr lvl="0"/>
            <a:r>
              <a:rPr lang="ru-RU" sz="4600" dirty="0" smtClean="0">
                <a:solidFill>
                  <a:schemeClr val="bg1"/>
                </a:solidFill>
              </a:rPr>
              <a:t>Выполнение работ по "Благоустройству дворовой территории многоквартирного жилого дома по адресу: НСО, </a:t>
            </a:r>
            <a:r>
              <a:rPr lang="ru-RU" sz="4600" dirty="0" err="1" smtClean="0">
                <a:solidFill>
                  <a:schemeClr val="bg1"/>
                </a:solidFill>
              </a:rPr>
              <a:t>Баганский</a:t>
            </a:r>
            <a:r>
              <a:rPr lang="ru-RU" sz="4600" dirty="0" smtClean="0">
                <a:solidFill>
                  <a:schemeClr val="bg1"/>
                </a:solidFill>
              </a:rPr>
              <a:t> район, с.Баган, ул. </a:t>
            </a:r>
            <a:r>
              <a:rPr lang="ru-RU" sz="4600" dirty="0" smtClean="0">
                <a:solidFill>
                  <a:schemeClr val="bg1"/>
                </a:solidFill>
              </a:rPr>
              <a:t>Строителей 10."</a:t>
            </a:r>
            <a:endParaRPr lang="ru-RU" sz="4600" b="1" dirty="0">
              <a:solidFill>
                <a:schemeClr val="bg1"/>
              </a:solidFill>
              <a:latin typeface="Times New Roman" pitchFamily="18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13030199" y="15773401"/>
            <a:ext cx="16885795" cy="5278166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r>
              <a:rPr lang="ru-RU" sz="3600" b="0" i="0" u="none" strike="noStrike" kern="1200" cap="none" spc="0" baseline="0" dirty="0">
                <a:solidFill>
                  <a:schemeClr val="bg1"/>
                </a:solidFill>
                <a:uFillTx/>
                <a:latin typeface="Times New Roman" pitchFamily="18"/>
                <a:ea typeface="Microsoft YaHei" pitchFamily="2"/>
                <a:cs typeface="Arial" pitchFamily="2"/>
              </a:rPr>
              <a:t>Выполняемые </a:t>
            </a:r>
            <a:r>
              <a:rPr lang="ru-RU" sz="3600" b="0" i="0" u="none" strike="noStrike" kern="1200" cap="none" spc="0" baseline="0" dirty="0" smtClean="0">
                <a:solidFill>
                  <a:schemeClr val="bg1"/>
                </a:solidFill>
                <a:uFillTx/>
                <a:latin typeface="Times New Roman" pitchFamily="18"/>
                <a:ea typeface="Microsoft YaHei" pitchFamily="2"/>
                <a:cs typeface="Arial" pitchFamily="2"/>
              </a:rPr>
              <a:t>работы:</a:t>
            </a:r>
          </a:p>
          <a:p>
            <a:r>
              <a:rPr lang="ru-RU" sz="3600" dirty="0" smtClean="0"/>
              <a:t>1. Ремонт асфальтового покрытия дворового проезда многоквартирного дома </a:t>
            </a:r>
          </a:p>
          <a:p>
            <a:pPr fontAlgn="base"/>
            <a:r>
              <a:rPr lang="ru-RU" sz="3600" dirty="0" smtClean="0"/>
              <a:t>2. </a:t>
            </a:r>
            <a:r>
              <a:rPr lang="ru-RU" sz="3600" dirty="0" smtClean="0"/>
              <a:t>Установка малых форм  (</a:t>
            </a:r>
            <a:r>
              <a:rPr lang="ru-RU" sz="3600" dirty="0" err="1" smtClean="0"/>
              <a:t>урные</a:t>
            </a:r>
            <a:r>
              <a:rPr lang="ru-RU" sz="3600" dirty="0" smtClean="0"/>
              <a:t> скамейки</a:t>
            </a:r>
            <a:r>
              <a:rPr lang="ru-RU" sz="3600" dirty="0" smtClean="0"/>
              <a:t>)</a:t>
            </a:r>
          </a:p>
          <a:p>
            <a:pPr fontAlgn="base"/>
            <a:r>
              <a:rPr lang="ru-RU" sz="3600" dirty="0" smtClean="0"/>
              <a:t>3. Водоотведение</a:t>
            </a:r>
            <a:endParaRPr lang="ru-RU" sz="3600" dirty="0" smtClean="0"/>
          </a:p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4000" b="0" i="0" u="none" strike="noStrike" kern="0" cap="none" spc="0" baseline="0">
                <a:solidFill>
                  <a:srgbClr val="000000"/>
                </a:solidFill>
                <a:uFillTx/>
                <a:latin typeface="Times New Roman" pitchFamily="18"/>
              </a:defRPr>
            </a:pPr>
            <a:endParaRPr lang="ru-RU" sz="3600" b="0" i="0" u="none" strike="noStrike" kern="1200" cap="none" spc="0" baseline="0" dirty="0">
              <a:solidFill>
                <a:schemeClr val="bg1"/>
              </a:solidFill>
              <a:uFillTx/>
              <a:latin typeface="Times New Roman" pitchFamily="18"/>
              <a:ea typeface="Microsoft YaHei" pitchFamily="2"/>
              <a:cs typeface="Arial" pitchFamily="2"/>
            </a:endParaRPr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>
            <a:off x="15350836" y="0"/>
            <a:ext cx="914400" cy="9144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67394" y="4833257"/>
            <a:ext cx="15656492" cy="1088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54</Words>
  <Application>Microsoft Office PowerPoint</Application>
  <PresentationFormat>Произвольный</PresentationFormat>
  <Paragraphs>8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Обычный</vt:lpstr>
      <vt:lpstr>Заказчик:   МКУ «ЦБ МТИО Баганского сельсовета» 8 (383-53)21-317 (Петров  Максим Владимирович ,Руководитель)  Подрядчик: ООО«Люкс »  632862,Новосибирская обл., г.Карасук, ул.Коммунистическая ,62а, тел.:31-666, эл.почта: ooolux_karasuk@mail.ru.  Сроки выполнения работ:  с 06.08.2019 по 01.10.2019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объекта</dc:title>
  <dc:creator>Вероника Коробкина</dc:creator>
  <cp:lastModifiedBy>Yaroslavcev</cp:lastModifiedBy>
  <cp:revision>25</cp:revision>
  <cp:lastPrinted>2017-07-03T08:13:38Z</cp:lastPrinted>
  <dcterms:created xsi:type="dcterms:W3CDTF">2017-07-03T12:52:24Z</dcterms:created>
  <dcterms:modified xsi:type="dcterms:W3CDTF">2019-09-04T05:32:17Z</dcterms:modified>
</cp:coreProperties>
</file>